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6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46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266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49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69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37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18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3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18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7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1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8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47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4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6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12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7.jpe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3.sv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jpe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e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98874-6B3C-40DF-9A92-95C37BECE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82" y="5228892"/>
            <a:ext cx="3382831" cy="118533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Farel Arden</a:t>
            </a:r>
          </a:p>
          <a:p>
            <a:pPr algn="l"/>
            <a:r>
              <a:rPr lang="en-US" dirty="0"/>
              <a:t>CIT  Class 6 Batch 2019 </a:t>
            </a:r>
          </a:p>
        </p:txBody>
      </p:sp>
      <p:pic>
        <p:nvPicPr>
          <p:cNvPr id="1026" name="Picture 2" descr="Image result for kota">
            <a:extLst>
              <a:ext uri="{FF2B5EF4-FFF2-40B4-BE49-F238E27FC236}">
                <a16:creationId xmlns:a16="http://schemas.microsoft.com/office/drawing/2014/main" id="{D4EE7916-5913-415B-BEA7-B0774BCBD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r="10880"/>
          <a:stretch/>
        </p:blipFill>
        <p:spPr bwMode="auto">
          <a:xfrm>
            <a:off x="4654297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46366B-1B1C-4D24-8135-884EA5F76045}"/>
              </a:ext>
            </a:extLst>
          </p:cNvPr>
          <p:cNvSpPr/>
          <p:nvPr/>
        </p:nvSpPr>
        <p:spPr>
          <a:xfrm>
            <a:off x="4638551" y="-5193"/>
            <a:ext cx="7537702" cy="6857999"/>
          </a:xfrm>
          <a:prstGeom prst="rect">
            <a:avLst/>
          </a:prstGeom>
          <a:solidFill>
            <a:schemeClr val="dk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Image result for president university logo">
            <a:extLst>
              <a:ext uri="{FF2B5EF4-FFF2-40B4-BE49-F238E27FC236}">
                <a16:creationId xmlns:a16="http://schemas.microsoft.com/office/drawing/2014/main" id="{3FD84D9C-7F7C-4019-9B60-756114CE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311" y="99316"/>
            <a:ext cx="668730" cy="7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3A8F89-7B33-4980-970C-E4FE4F5FDC65}"/>
              </a:ext>
            </a:extLst>
          </p:cNvPr>
          <p:cNvSpPr txBox="1"/>
          <p:nvPr/>
        </p:nvSpPr>
        <p:spPr>
          <a:xfrm>
            <a:off x="8001015" y="6268031"/>
            <a:ext cx="438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Stay Healthy, Stay Biking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3C59F3-90CC-4F76-8AD7-035D9CEA6938}"/>
              </a:ext>
            </a:extLst>
          </p:cNvPr>
          <p:cNvSpPr/>
          <p:nvPr/>
        </p:nvSpPr>
        <p:spPr>
          <a:xfrm>
            <a:off x="123814" y="6560419"/>
            <a:ext cx="787720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A9D302C-649E-4FB1-BAB1-27E873453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189359"/>
              </p:ext>
            </p:extLst>
          </p:nvPr>
        </p:nvGraphicFramePr>
        <p:xfrm>
          <a:off x="10644371" y="126460"/>
          <a:ext cx="668730" cy="67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CorelDRAW" r:id="rId6" imgW="2949046" imgH="2956293" progId="CorelDraw.Graphic.17">
                  <p:embed/>
                </p:oleObj>
              </mc:Choice>
              <mc:Fallback>
                <p:oleObj name="CorelDRAW" r:id="rId6" imgW="2949046" imgH="2956293" progId="CorelDraw.Graphic.17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A9D302C-649E-4FB1-BAB1-27E873453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44371" y="126460"/>
                        <a:ext cx="668730" cy="670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DE2BBF76-7556-4F1C-9E3E-546E95A3BFB5}"/>
              </a:ext>
            </a:extLst>
          </p:cNvPr>
          <p:cNvSpPr/>
          <p:nvPr/>
        </p:nvSpPr>
        <p:spPr>
          <a:xfrm>
            <a:off x="103959" y="216248"/>
            <a:ext cx="105404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907D47F1-07A5-434E-B491-47DE9286A0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977743"/>
              </p:ext>
            </p:extLst>
          </p:nvPr>
        </p:nvGraphicFramePr>
        <p:xfrm>
          <a:off x="733177" y="1437260"/>
          <a:ext cx="3089523" cy="3096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CorelDRAW" r:id="rId8" imgW="2949046" imgH="2956293" progId="CorelDraw.Graphic.17">
                  <p:embed/>
                </p:oleObj>
              </mc:Choice>
              <mc:Fallback>
                <p:oleObj name="CorelDRAW" r:id="rId8" imgW="2949046" imgH="2956293" progId="CorelDraw.Graphic.17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907D47F1-07A5-434E-B491-47DE9286A0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3177" y="1437260"/>
                        <a:ext cx="3089523" cy="3096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FAAD68-47F5-47AF-990D-4B3C7647BEBE}"/>
              </a:ext>
            </a:extLst>
          </p:cNvPr>
          <p:cNvSpPr txBox="1"/>
          <p:nvPr/>
        </p:nvSpPr>
        <p:spPr>
          <a:xfrm>
            <a:off x="4998369" y="2165742"/>
            <a:ext cx="667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415 Blk BT" panose="020B0802020204020303" pitchFamily="34" charset="0"/>
              </a:rPr>
              <a:t>How does it affects our Earth?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25B41-190B-4749-BC17-B3D53EA531A1}"/>
              </a:ext>
            </a:extLst>
          </p:cNvPr>
          <p:cNvSpPr txBox="1"/>
          <p:nvPr/>
        </p:nvSpPr>
        <p:spPr>
          <a:xfrm>
            <a:off x="4958842" y="2942072"/>
            <a:ext cx="6678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ndara" panose="020E0502030303020204" pitchFamily="34" charset="0"/>
              </a:rPr>
              <a:t>The temperature on Earth for now is 58.62 </a:t>
            </a:r>
            <a:r>
              <a:rPr lang="en-US" sz="2800" b="1">
                <a:latin typeface="Candara" panose="020E0502030303020204" pitchFamily="34" charset="0"/>
              </a:rPr>
              <a:t>F </a:t>
            </a:r>
            <a:endParaRPr lang="en-US" sz="2800" b="1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ndara" panose="020E0502030303020204" pitchFamily="34" charset="0"/>
              </a:rPr>
              <a:t>Global sea levels are rising 3.2 millimeters a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ndara" panose="020E0502030303020204" pitchFamily="34" charset="0"/>
              </a:rPr>
              <a:t> Habitat of many animal species become extinct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491E970-EB6A-4A6D-B861-7FE93F06A9FE}"/>
              </a:ext>
            </a:extLst>
          </p:cNvPr>
          <p:cNvSpPr/>
          <p:nvPr/>
        </p:nvSpPr>
        <p:spPr>
          <a:xfrm>
            <a:off x="533867" y="696085"/>
            <a:ext cx="1109647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CA7CBA-C36B-4D9B-B387-90046741DB97}"/>
              </a:ext>
            </a:extLst>
          </p:cNvPr>
          <p:cNvSpPr/>
          <p:nvPr/>
        </p:nvSpPr>
        <p:spPr>
          <a:xfrm>
            <a:off x="10423912" y="6067214"/>
            <a:ext cx="1109647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E4B72-658E-4EBF-8846-E37B18DCF174}"/>
              </a:ext>
            </a:extLst>
          </p:cNvPr>
          <p:cNvSpPr txBox="1"/>
          <p:nvPr/>
        </p:nvSpPr>
        <p:spPr>
          <a:xfrm>
            <a:off x="4958842" y="1138531"/>
            <a:ext cx="6678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415 Blk BT" panose="020B0802020204020303" pitchFamily="34" charset="0"/>
              </a:rPr>
              <a:t>Global Warming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8F1954-1EE5-4979-B159-0F0BCBC6980E}"/>
              </a:ext>
            </a:extLst>
          </p:cNvPr>
          <p:cNvSpPr/>
          <p:nvPr/>
        </p:nvSpPr>
        <p:spPr>
          <a:xfrm>
            <a:off x="6096000" y="3409025"/>
            <a:ext cx="105103" cy="1119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kota">
            <a:extLst>
              <a:ext uri="{FF2B5EF4-FFF2-40B4-BE49-F238E27FC236}">
                <a16:creationId xmlns:a16="http://schemas.microsoft.com/office/drawing/2014/main" id="{A3201A18-1BCD-4562-BA00-B30D1F721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r="10880"/>
          <a:stretch/>
        </p:blipFill>
        <p:spPr bwMode="auto">
          <a:xfrm>
            <a:off x="-3" y="10"/>
            <a:ext cx="121920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897CAE-9E44-43B0-8035-53646190071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64406-B739-4DDE-8A3A-29F7A666B8F7}"/>
              </a:ext>
            </a:extLst>
          </p:cNvPr>
          <p:cNvSpPr txBox="1"/>
          <p:nvPr/>
        </p:nvSpPr>
        <p:spPr>
          <a:xfrm>
            <a:off x="850900" y="698500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D18CDF-70D6-4C32-A955-A87EE9A58E8D}"/>
              </a:ext>
            </a:extLst>
          </p:cNvPr>
          <p:cNvSpPr/>
          <p:nvPr/>
        </p:nvSpPr>
        <p:spPr>
          <a:xfrm>
            <a:off x="958850" y="698499"/>
            <a:ext cx="971550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1A0412-44F9-4644-BA2C-E861995F01A7}"/>
              </a:ext>
            </a:extLst>
          </p:cNvPr>
          <p:cNvSpPr/>
          <p:nvPr/>
        </p:nvSpPr>
        <p:spPr>
          <a:xfrm>
            <a:off x="1365250" y="2055039"/>
            <a:ext cx="1873250" cy="184912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Image result for president university logo">
            <a:extLst>
              <a:ext uri="{FF2B5EF4-FFF2-40B4-BE49-F238E27FC236}">
                <a16:creationId xmlns:a16="http://schemas.microsoft.com/office/drawing/2014/main" id="{0E1676A7-3833-40B8-AEDB-5A501B89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311" y="99316"/>
            <a:ext cx="668730" cy="7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F6160A8-943F-43A7-A196-A9E4BF7F7F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049267"/>
              </p:ext>
            </p:extLst>
          </p:nvPr>
        </p:nvGraphicFramePr>
        <p:xfrm>
          <a:off x="10644371" y="126460"/>
          <a:ext cx="668730" cy="67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CorelDRAW" r:id="rId5" imgW="2949046" imgH="2956293" progId="CorelDraw.Graphic.17">
                  <p:embed/>
                </p:oleObj>
              </mc:Choice>
              <mc:Fallback>
                <p:oleObj name="CorelDRAW" r:id="rId5" imgW="2949046" imgH="2956293" progId="CorelDraw.Graphic.17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F6160A8-943F-43A7-A196-A9E4BF7F7F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44371" y="126460"/>
                        <a:ext cx="668730" cy="670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F82F18F-BD6C-4665-8869-BA659D2DC27F}"/>
              </a:ext>
            </a:extLst>
          </p:cNvPr>
          <p:cNvSpPr/>
          <p:nvPr/>
        </p:nvSpPr>
        <p:spPr>
          <a:xfrm>
            <a:off x="103959" y="216248"/>
            <a:ext cx="105404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21AF75-26CA-4679-9A94-8E0606AF249A}"/>
              </a:ext>
            </a:extLst>
          </p:cNvPr>
          <p:cNvSpPr/>
          <p:nvPr/>
        </p:nvSpPr>
        <p:spPr>
          <a:xfrm>
            <a:off x="123814" y="6560419"/>
            <a:ext cx="787720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6C98B-386F-4530-84B4-AEA1D3B74161}"/>
              </a:ext>
            </a:extLst>
          </p:cNvPr>
          <p:cNvSpPr txBox="1"/>
          <p:nvPr/>
        </p:nvSpPr>
        <p:spPr>
          <a:xfrm>
            <a:off x="8001015" y="6268031"/>
            <a:ext cx="438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Stay Healthy, Stay Biking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1D0BB54-95A6-4359-BB56-EF597C049C33}"/>
              </a:ext>
            </a:extLst>
          </p:cNvPr>
          <p:cNvSpPr/>
          <p:nvPr/>
        </p:nvSpPr>
        <p:spPr>
          <a:xfrm>
            <a:off x="4905375" y="1993659"/>
            <a:ext cx="1873250" cy="184912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C70AC5-8228-4222-899E-9490A28DCC9F}"/>
              </a:ext>
            </a:extLst>
          </p:cNvPr>
          <p:cNvSpPr/>
          <p:nvPr/>
        </p:nvSpPr>
        <p:spPr>
          <a:xfrm>
            <a:off x="8771120" y="1993658"/>
            <a:ext cx="1873250" cy="184912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19F57-38CA-4DF9-851E-E80FA9168CBE}"/>
              </a:ext>
            </a:extLst>
          </p:cNvPr>
          <p:cNvSpPr txBox="1"/>
          <p:nvPr/>
        </p:nvSpPr>
        <p:spPr>
          <a:xfrm>
            <a:off x="1206500" y="4196552"/>
            <a:ext cx="233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transportations that do not spread emission gas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5EA95-B5ED-43FC-9533-E30F353F3308}"/>
              </a:ext>
            </a:extLst>
          </p:cNvPr>
          <p:cNvSpPr txBox="1"/>
          <p:nvPr/>
        </p:nvSpPr>
        <p:spPr>
          <a:xfrm>
            <a:off x="8771120" y="4096950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an eco-friendly transportation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5C4AA4-C51E-43C3-A763-E242AED7216A}"/>
              </a:ext>
            </a:extLst>
          </p:cNvPr>
          <p:cNvSpPr txBox="1"/>
          <p:nvPr/>
        </p:nvSpPr>
        <p:spPr>
          <a:xfrm>
            <a:off x="4905375" y="4155536"/>
            <a:ext cx="233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transportations that do not use any oil fuel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E26D8A7-C98D-4903-A268-4E2DF84A7C29}"/>
              </a:ext>
            </a:extLst>
          </p:cNvPr>
          <p:cNvSpPr/>
          <p:nvPr/>
        </p:nvSpPr>
        <p:spPr>
          <a:xfrm>
            <a:off x="10499725" y="6135544"/>
            <a:ext cx="971550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201D79B4-D71E-483A-92F5-E18340EC1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656" y="1574033"/>
            <a:ext cx="1062984" cy="233013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67C1B98-00FD-458F-839F-BB9145EB21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48054" y="1757992"/>
            <a:ext cx="1177290" cy="197249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3F12696-A04F-4F7D-A449-D90A69BC36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96508" y="2103958"/>
            <a:ext cx="1177290" cy="195592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EC6AA4D-8AE1-4624-A4D4-0F38CAB37E55}"/>
              </a:ext>
            </a:extLst>
          </p:cNvPr>
          <p:cNvSpPr/>
          <p:nvPr/>
        </p:nvSpPr>
        <p:spPr>
          <a:xfrm rot="19262754">
            <a:off x="4478879" y="2836666"/>
            <a:ext cx="2857500" cy="1786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505DE5-2386-4F5E-B94B-8D38A1A445F9}"/>
              </a:ext>
            </a:extLst>
          </p:cNvPr>
          <p:cNvSpPr/>
          <p:nvPr/>
        </p:nvSpPr>
        <p:spPr>
          <a:xfrm rot="2452459">
            <a:off x="4450452" y="2871469"/>
            <a:ext cx="2857500" cy="1786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51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19" grpId="0"/>
      <p:bldP spid="21" grpId="0"/>
      <p:bldP spid="22" grpId="0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8739-521A-42BE-A93E-DC67E95C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0EC54-DE75-4FC6-BE4D-43B2C5BA3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kota">
            <a:extLst>
              <a:ext uri="{FF2B5EF4-FFF2-40B4-BE49-F238E27FC236}">
                <a16:creationId xmlns:a16="http://schemas.microsoft.com/office/drawing/2014/main" id="{2B885AC5-C833-4C42-B661-A2B4CD2E4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r="10880"/>
          <a:stretch/>
        </p:blipFill>
        <p:spPr bwMode="auto">
          <a:xfrm>
            <a:off x="-3" y="10"/>
            <a:ext cx="121920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A2EC95-E7F2-4488-B551-0EAC5B3BAD7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E8DC2-C677-40DB-B53F-D656662F2860}"/>
              </a:ext>
            </a:extLst>
          </p:cNvPr>
          <p:cNvSpPr txBox="1"/>
          <p:nvPr/>
        </p:nvSpPr>
        <p:spPr>
          <a:xfrm>
            <a:off x="850900" y="698500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Answer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E03F1F-AC87-4175-9970-8263F223A454}"/>
              </a:ext>
            </a:extLst>
          </p:cNvPr>
          <p:cNvSpPr/>
          <p:nvPr/>
        </p:nvSpPr>
        <p:spPr>
          <a:xfrm>
            <a:off x="958850" y="698499"/>
            <a:ext cx="971550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president university logo">
            <a:extLst>
              <a:ext uri="{FF2B5EF4-FFF2-40B4-BE49-F238E27FC236}">
                <a16:creationId xmlns:a16="http://schemas.microsoft.com/office/drawing/2014/main" id="{04593187-5B25-447D-BF1C-0594DC47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311" y="99316"/>
            <a:ext cx="668730" cy="7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5A0A9DE-5CD1-4297-9C96-97ECF792C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811438"/>
              </p:ext>
            </p:extLst>
          </p:nvPr>
        </p:nvGraphicFramePr>
        <p:xfrm>
          <a:off x="10644371" y="126460"/>
          <a:ext cx="668730" cy="67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CorelDRAW" r:id="rId5" imgW="2949046" imgH="2956293" progId="CorelDraw.Graphic.17">
                  <p:embed/>
                </p:oleObj>
              </mc:Choice>
              <mc:Fallback>
                <p:oleObj name="CorelDRAW" r:id="rId5" imgW="2949046" imgH="2956293" progId="CorelDraw.Graphic.17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5A0A9DE-5CD1-4297-9C96-97ECF792C9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44371" y="126460"/>
                        <a:ext cx="668730" cy="670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31A0BAE-80A1-49E5-A224-3186ADC70382}"/>
              </a:ext>
            </a:extLst>
          </p:cNvPr>
          <p:cNvSpPr/>
          <p:nvPr/>
        </p:nvSpPr>
        <p:spPr>
          <a:xfrm>
            <a:off x="103959" y="216248"/>
            <a:ext cx="105404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C5C886-2906-46AD-AC1E-DF8B0331E220}"/>
              </a:ext>
            </a:extLst>
          </p:cNvPr>
          <p:cNvSpPr/>
          <p:nvPr/>
        </p:nvSpPr>
        <p:spPr>
          <a:xfrm>
            <a:off x="123814" y="6560419"/>
            <a:ext cx="787720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9F81C-F11D-4199-A1E5-C6A247D85119}"/>
              </a:ext>
            </a:extLst>
          </p:cNvPr>
          <p:cNvSpPr txBox="1"/>
          <p:nvPr/>
        </p:nvSpPr>
        <p:spPr>
          <a:xfrm>
            <a:off x="8001015" y="6268031"/>
            <a:ext cx="438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Stay Healthy, Stay Biking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428C0C-2940-467D-9061-824DEF998E6E}"/>
              </a:ext>
            </a:extLst>
          </p:cNvPr>
          <p:cNvSpPr/>
          <p:nvPr/>
        </p:nvSpPr>
        <p:spPr>
          <a:xfrm>
            <a:off x="10499725" y="6135544"/>
            <a:ext cx="971550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FAC8B46D-91D4-4FCC-9BDA-D7D8317C55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949765"/>
              </p:ext>
            </p:extLst>
          </p:nvPr>
        </p:nvGraphicFramePr>
        <p:xfrm>
          <a:off x="4305944" y="1824589"/>
          <a:ext cx="3569464" cy="3577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CorelDRAW" r:id="rId7" imgW="2949046" imgH="2956293" progId="CorelDraw.Graphic.17">
                  <p:embed/>
                </p:oleObj>
              </mc:Choice>
              <mc:Fallback>
                <p:oleObj name="CorelDRAW" r:id="rId7" imgW="2949046" imgH="2956293" progId="CorelDraw.Graphic.17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FAC8B46D-91D4-4FCC-9BDA-D7D8317C55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5944" y="1824589"/>
                        <a:ext cx="3569464" cy="3577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9794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297D-E45C-4B19-A443-CFA6DD6E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EDC9-8D59-4195-AAEA-963D54778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kota">
            <a:extLst>
              <a:ext uri="{FF2B5EF4-FFF2-40B4-BE49-F238E27FC236}">
                <a16:creationId xmlns:a16="http://schemas.microsoft.com/office/drawing/2014/main" id="{BA71888A-7AB7-4FBD-B50D-6E1A35557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r="10880"/>
          <a:stretch/>
        </p:blipFill>
        <p:spPr bwMode="auto">
          <a:xfrm>
            <a:off x="-3" y="10"/>
            <a:ext cx="121920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A0A8AD-A492-47E5-BA9B-F8B828E2DF9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562F3-AC6E-4EAD-B707-1295E3EA589E}"/>
              </a:ext>
            </a:extLst>
          </p:cNvPr>
          <p:cNvSpPr txBox="1"/>
          <p:nvPr/>
        </p:nvSpPr>
        <p:spPr>
          <a:xfrm>
            <a:off x="850900" y="698500"/>
            <a:ext cx="9793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does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greenbike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offers you 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33B645-14F9-45E4-945A-AE797C2391A7}"/>
              </a:ext>
            </a:extLst>
          </p:cNvPr>
          <p:cNvSpPr/>
          <p:nvPr/>
        </p:nvSpPr>
        <p:spPr>
          <a:xfrm>
            <a:off x="958850" y="698499"/>
            <a:ext cx="1109647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BCA04B-2231-4112-A494-FAB514DFDCDB}"/>
              </a:ext>
            </a:extLst>
          </p:cNvPr>
          <p:cNvSpPr/>
          <p:nvPr/>
        </p:nvSpPr>
        <p:spPr>
          <a:xfrm>
            <a:off x="1365250" y="2055039"/>
            <a:ext cx="1873250" cy="184912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president university logo">
            <a:extLst>
              <a:ext uri="{FF2B5EF4-FFF2-40B4-BE49-F238E27FC236}">
                <a16:creationId xmlns:a16="http://schemas.microsoft.com/office/drawing/2014/main" id="{C181DD5A-C0D8-41AC-89B5-62ECD4B91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311" y="99316"/>
            <a:ext cx="668730" cy="7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F207F0D-CAE2-4D34-B339-4AF05A1FA2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935725"/>
              </p:ext>
            </p:extLst>
          </p:nvPr>
        </p:nvGraphicFramePr>
        <p:xfrm>
          <a:off x="10644371" y="126460"/>
          <a:ext cx="668730" cy="67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CorelDRAW" r:id="rId5" imgW="2949046" imgH="2956293" progId="CorelDraw.Graphic.17">
                  <p:embed/>
                </p:oleObj>
              </mc:Choice>
              <mc:Fallback>
                <p:oleObj name="CorelDRAW" r:id="rId5" imgW="2949046" imgH="2956293" progId="CorelDraw.Graphic.17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BF207F0D-CAE2-4D34-B339-4AF05A1FA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44371" y="126460"/>
                        <a:ext cx="668730" cy="670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4487D80-A701-47D6-977F-2D62DA75658F}"/>
              </a:ext>
            </a:extLst>
          </p:cNvPr>
          <p:cNvSpPr/>
          <p:nvPr/>
        </p:nvSpPr>
        <p:spPr>
          <a:xfrm>
            <a:off x="103959" y="216248"/>
            <a:ext cx="105404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A41ED6-5020-4C20-9A41-DA7EAF4AFA6B}"/>
              </a:ext>
            </a:extLst>
          </p:cNvPr>
          <p:cNvSpPr/>
          <p:nvPr/>
        </p:nvSpPr>
        <p:spPr>
          <a:xfrm>
            <a:off x="123814" y="6560419"/>
            <a:ext cx="787720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99683-49F9-45BB-BEE2-EA6A602C45BD}"/>
              </a:ext>
            </a:extLst>
          </p:cNvPr>
          <p:cNvSpPr txBox="1"/>
          <p:nvPr/>
        </p:nvSpPr>
        <p:spPr>
          <a:xfrm>
            <a:off x="8001015" y="6268031"/>
            <a:ext cx="438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Stay Healthy, Stay Biking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BD85C-9217-42E5-BC88-1161FB55BC9C}"/>
              </a:ext>
            </a:extLst>
          </p:cNvPr>
          <p:cNvSpPr/>
          <p:nvPr/>
        </p:nvSpPr>
        <p:spPr>
          <a:xfrm>
            <a:off x="4905375" y="2055039"/>
            <a:ext cx="1873250" cy="184912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A2B953-9DCA-4E8F-9A6E-69A7E36E6747}"/>
              </a:ext>
            </a:extLst>
          </p:cNvPr>
          <p:cNvSpPr/>
          <p:nvPr/>
        </p:nvSpPr>
        <p:spPr>
          <a:xfrm>
            <a:off x="8771120" y="2055039"/>
            <a:ext cx="1873250" cy="184912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B3F0B-CEAC-46E5-9001-52AE8F536EA0}"/>
              </a:ext>
            </a:extLst>
          </p:cNvPr>
          <p:cNvSpPr txBox="1"/>
          <p:nvPr/>
        </p:nvSpPr>
        <p:spPr>
          <a:xfrm>
            <a:off x="1295099" y="4269049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give you a facility to find bikes easily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4F2AE-3547-40DD-ADED-772AB5F41899}"/>
              </a:ext>
            </a:extLst>
          </p:cNvPr>
          <p:cNvSpPr txBox="1"/>
          <p:nvPr/>
        </p:nvSpPr>
        <p:spPr>
          <a:xfrm>
            <a:off x="4874651" y="4386098"/>
            <a:ext cx="233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find us anywhere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DCF7FF-076A-4DCD-BDAD-73AE523A60F5}"/>
              </a:ext>
            </a:extLst>
          </p:cNvPr>
          <p:cNvSpPr txBox="1"/>
          <p:nvPr/>
        </p:nvSpPr>
        <p:spPr>
          <a:xfrm>
            <a:off x="8686803" y="4328315"/>
            <a:ext cx="233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price is very affordable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50F8296-C7DB-4E6D-A715-6557A4CC7CA4}"/>
              </a:ext>
            </a:extLst>
          </p:cNvPr>
          <p:cNvSpPr/>
          <p:nvPr/>
        </p:nvSpPr>
        <p:spPr>
          <a:xfrm>
            <a:off x="10309664" y="6114750"/>
            <a:ext cx="1109647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CBA2D63-8BD3-4F71-AE4A-2176BCBE9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17805" y="1718468"/>
            <a:ext cx="1179879" cy="259914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F198D38-FBC1-48EC-A966-D803AFBDB1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2699" y="2204207"/>
            <a:ext cx="1558352" cy="155078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ADB31FE-B078-4347-9AD7-C3AB8938DD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6692" y="1879078"/>
            <a:ext cx="932043" cy="19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82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86E6-1BE6-4FBF-91FB-A355C260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DB18A-EA54-4025-9338-9BE64BAB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kota">
            <a:extLst>
              <a:ext uri="{FF2B5EF4-FFF2-40B4-BE49-F238E27FC236}">
                <a16:creationId xmlns:a16="http://schemas.microsoft.com/office/drawing/2014/main" id="{937A057D-5AB9-45AF-9CA8-4FCD4198A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" r="10880"/>
          <a:stretch/>
        </p:blipFill>
        <p:spPr bwMode="auto">
          <a:xfrm>
            <a:off x="-3" y="10"/>
            <a:ext cx="121920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16D9E1-40D8-459E-B87F-2FDFBFD78CF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39525-91C2-41C3-A3DB-DB53588ECB3A}"/>
              </a:ext>
            </a:extLst>
          </p:cNvPr>
          <p:cNvSpPr txBox="1"/>
          <p:nvPr/>
        </p:nvSpPr>
        <p:spPr>
          <a:xfrm>
            <a:off x="1239588" y="1824589"/>
            <a:ext cx="111437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BD5388-1BCE-442A-8F69-09A7C13868B2}"/>
              </a:ext>
            </a:extLst>
          </p:cNvPr>
          <p:cNvSpPr/>
          <p:nvPr/>
        </p:nvSpPr>
        <p:spPr>
          <a:xfrm>
            <a:off x="958850" y="698499"/>
            <a:ext cx="971550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president university logo">
            <a:extLst>
              <a:ext uri="{FF2B5EF4-FFF2-40B4-BE49-F238E27FC236}">
                <a16:creationId xmlns:a16="http://schemas.microsoft.com/office/drawing/2014/main" id="{93D7436A-96BE-4BE7-B10E-ED2B3842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311" y="99316"/>
            <a:ext cx="668730" cy="7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0E0ED63-58E6-4434-9368-082034164D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935725"/>
              </p:ext>
            </p:extLst>
          </p:nvPr>
        </p:nvGraphicFramePr>
        <p:xfrm>
          <a:off x="10644371" y="126460"/>
          <a:ext cx="668730" cy="67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CorelDRAW" r:id="rId5" imgW="2949046" imgH="2956293" progId="CorelDraw.Graphic.17">
                  <p:embed/>
                </p:oleObj>
              </mc:Choice>
              <mc:Fallback>
                <p:oleObj name="CorelDRAW" r:id="rId5" imgW="2949046" imgH="2956293" progId="CorelDraw.Graphic.17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0E0ED63-58E6-4434-9368-082034164D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44371" y="126460"/>
                        <a:ext cx="668730" cy="670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D094A32-B872-4816-A5F8-FB315D1D2922}"/>
              </a:ext>
            </a:extLst>
          </p:cNvPr>
          <p:cNvSpPr/>
          <p:nvPr/>
        </p:nvSpPr>
        <p:spPr>
          <a:xfrm>
            <a:off x="103959" y="216248"/>
            <a:ext cx="1054041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525E5-832E-4A6F-BDE0-A1502BA152D7}"/>
              </a:ext>
            </a:extLst>
          </p:cNvPr>
          <p:cNvSpPr/>
          <p:nvPr/>
        </p:nvSpPr>
        <p:spPr>
          <a:xfrm>
            <a:off x="123814" y="6560419"/>
            <a:ext cx="119642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F0963-227C-4C51-8F27-308233618BC2}"/>
              </a:ext>
            </a:extLst>
          </p:cNvPr>
          <p:cNvSpPr txBox="1"/>
          <p:nvPr/>
        </p:nvSpPr>
        <p:spPr>
          <a:xfrm>
            <a:off x="2429143" y="3886692"/>
            <a:ext cx="438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Stay Healthy, Stay Biking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B77C5D-9163-4F88-B9A1-1CF77DCC8DAB}"/>
              </a:ext>
            </a:extLst>
          </p:cNvPr>
          <p:cNvSpPr/>
          <p:nvPr/>
        </p:nvSpPr>
        <p:spPr>
          <a:xfrm>
            <a:off x="10447761" y="6000749"/>
            <a:ext cx="971550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1DE807-A0B5-4B4B-9568-459CBA944E2C}"/>
              </a:ext>
            </a:extLst>
          </p:cNvPr>
          <p:cNvSpPr/>
          <p:nvPr/>
        </p:nvSpPr>
        <p:spPr>
          <a:xfrm>
            <a:off x="1475962" y="4179079"/>
            <a:ext cx="908876" cy="576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E4F2690-EBFC-4F24-AABE-7D8FE4AD2A36}"/>
              </a:ext>
            </a:extLst>
          </p:cNvPr>
          <p:cNvSpPr/>
          <p:nvPr/>
        </p:nvSpPr>
        <p:spPr>
          <a:xfrm>
            <a:off x="7596609" y="4179079"/>
            <a:ext cx="2166248" cy="576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BB2E9-C5F9-461C-818A-505DA206A6A0}"/>
              </a:ext>
            </a:extLst>
          </p:cNvPr>
          <p:cNvSpPr txBox="1"/>
          <p:nvPr/>
        </p:nvSpPr>
        <p:spPr>
          <a:xfrm>
            <a:off x="1617192" y="4626486"/>
            <a:ext cx="7513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Contact me:</a:t>
            </a:r>
            <a:br>
              <a:rPr lang="en-US" sz="3200" dirty="0"/>
            </a:br>
            <a:r>
              <a:rPr lang="en-US" sz="3200" dirty="0"/>
              <a:t>Phone Number : 081281474949</a:t>
            </a:r>
          </a:p>
          <a:p>
            <a:r>
              <a:rPr lang="en-US" sz="3200" dirty="0"/>
              <a:t>E-mail : greenbike@gmail.com</a:t>
            </a:r>
          </a:p>
        </p:txBody>
      </p:sp>
    </p:spTree>
    <p:extLst>
      <p:ext uri="{BB962C8B-B14F-4D97-AF65-F5344CB8AC3E}">
        <p14:creationId xmlns:p14="http://schemas.microsoft.com/office/powerpoint/2010/main" val="3418536915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136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Candara</vt:lpstr>
      <vt:lpstr>Geometr415 Blk BT</vt:lpstr>
      <vt:lpstr>Georgia Pro Cond Light</vt:lpstr>
      <vt:lpstr>Speak Pro</vt:lpstr>
      <vt:lpstr>Wingdings 2</vt:lpstr>
      <vt:lpstr>SlateVTI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greenbike</dc:title>
  <dc:creator>Farel Arden</dc:creator>
  <cp:lastModifiedBy>Farel Arden</cp:lastModifiedBy>
  <cp:revision>19</cp:revision>
  <dcterms:created xsi:type="dcterms:W3CDTF">2019-11-19T08:12:45Z</dcterms:created>
  <dcterms:modified xsi:type="dcterms:W3CDTF">2019-11-22T01:50:49Z</dcterms:modified>
</cp:coreProperties>
</file>